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3" r:id="rId3"/>
    <p:sldId id="256" r:id="rId4"/>
    <p:sldId id="268" r:id="rId5"/>
    <p:sldId id="262" r:id="rId6"/>
    <p:sldId id="261" r:id="rId7"/>
    <p:sldId id="260" r:id="rId8"/>
    <p:sldId id="259" r:id="rId9"/>
    <p:sldId id="267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F3240-C8EF-4DA8-887C-BB1FD8A59AD8}" type="datetimeFigureOut">
              <a:rPr lang="en-US" smtClean="0"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1460B2-8D44-40F2-82B3-3A37CED525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79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ECA32-BCC5-4715-8CFB-B05A31EEFE3A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18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BDAA3-7DC1-413C-89A6-05C6A11F3F1C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85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A3A17-1D56-4A85-8DDF-C6005A3B0D00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9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A755E-A0DD-4FAE-AA1B-1A4359185FEC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007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EF23A-59F5-480C-9547-F98D99659FDE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7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F942A-6F86-4F1B-B6F7-3029602B2646}" type="datetime1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7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C79C0-4C36-4A8B-A31A-A4FF3EA342B2}" type="datetime1">
              <a:rPr lang="en-US" smtClean="0"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43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592A4-6BCB-4CF3-ABA1-12AF7556DB92}" type="datetime1">
              <a:rPr lang="en-US" smtClean="0"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18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4217-302F-4521-AD3A-AE0CEE945ADF}" type="datetime1">
              <a:rPr lang="en-US" smtClean="0"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60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CD645-8FDB-423F-8D2E-AFB04D623611}" type="datetime1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2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2AE18-E5B4-4D3E-A012-1C39C78549CA}" type="datetime1">
              <a:rPr lang="en-US" smtClean="0"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9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BF76F-BBE4-4F2C-8C0B-E5DF1F9EF007}" type="datetime1">
              <a:rPr lang="en-US" smtClean="0"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BÀI 9: TRÌNH BÀY VÀ IN TRANG TÍNH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2251A-D301-4B06-A43D-1ECE1AF2E8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51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44" t="8437" r="12227" b="8875"/>
          <a:stretch/>
        </p:blipFill>
        <p:spPr bwMode="auto">
          <a:xfrm>
            <a:off x="3429000" y="191920"/>
            <a:ext cx="350520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8" t="8762" r="40262" b="9387"/>
          <a:stretch/>
        </p:blipFill>
        <p:spPr bwMode="auto">
          <a:xfrm>
            <a:off x="7162799" y="231442"/>
            <a:ext cx="1905001" cy="6474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1" y="685800"/>
            <a:ext cx="2667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Em hãy quan sát và nhận xét bảng điểm có điều gì không hợp lí ?</a:t>
            </a:r>
          </a:p>
          <a:p>
            <a:endParaRPr lang="en-US" sz="2000">
              <a:latin typeface="Arial" pitchFamily="34" charset="0"/>
              <a:cs typeface="Arial" pitchFamily="34" charset="0"/>
            </a:endParaRPr>
          </a:p>
          <a:p>
            <a:endParaRPr lang="en-US" sz="2000" smtClean="0">
              <a:latin typeface="Arial" pitchFamily="34" charset="0"/>
              <a:cs typeface="Arial" pitchFamily="34" charset="0"/>
            </a:endParaRP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- Ba cột điểm  với cột họ tên và stt nằm trong một trang còn cột điểm trung bình nằm ở trang khác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267" y="4802832"/>
            <a:ext cx="30673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Vậy nếu in ra giấy thì sao?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BÀI 9: TRÌNH BÀY VÀ IN TRANG TÍNH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865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10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0754" y="1937780"/>
            <a:ext cx="81346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Trả </a:t>
            </a:r>
            <a:r>
              <a:rPr lang="en-US" sz="2800" smtClean="0"/>
              <a:t>lời các câu hỏi sgk và  về nhà chuẩn bị cho bài thực hành tuần sau </a:t>
            </a:r>
            <a:endParaRPr lang="vi-VN" sz="2800"/>
          </a:p>
        </p:txBody>
      </p:sp>
      <p:sp>
        <p:nvSpPr>
          <p:cNvPr id="2" name="Rectangle 1"/>
          <p:cNvSpPr/>
          <p:nvPr/>
        </p:nvSpPr>
        <p:spPr>
          <a:xfrm>
            <a:off x="2286000" y="685800"/>
            <a:ext cx="207120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Vận dụng  :</a:t>
            </a:r>
          </a:p>
        </p:txBody>
      </p:sp>
    </p:spTree>
    <p:extLst>
      <p:ext uri="{BB962C8B-B14F-4D97-AF65-F5344CB8AC3E}">
        <p14:creationId xmlns:p14="http://schemas.microsoft.com/office/powerpoint/2010/main" val="403891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00200"/>
            <a:ext cx="882120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Bài 7: trình bày và in trang tính</a:t>
            </a:r>
            <a:endParaRPr lang="en-US" sz="5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2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162687" y="346364"/>
            <a:ext cx="885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Tiết 5,6</a:t>
            </a:r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6248400" y="346364"/>
            <a:ext cx="22091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Ngày dạy  </a:t>
            </a:r>
            <a:r>
              <a:rPr lang="en-US" smtClean="0"/>
              <a:t>3</a:t>
            </a:r>
            <a:r>
              <a:rPr lang="en-US" smtClean="0"/>
              <a:t>-7/2/2020</a:t>
            </a:r>
            <a:endParaRPr lang="vi-VN"/>
          </a:p>
        </p:txBody>
      </p:sp>
      <p:sp>
        <p:nvSpPr>
          <p:cNvPr id="7" name="TextBox 6"/>
          <p:cNvSpPr txBox="1"/>
          <p:nvPr/>
        </p:nvSpPr>
        <p:spPr>
          <a:xfrm>
            <a:off x="74724" y="381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Tuần 3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0517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941" y="381000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Xem trước khi 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4" t="9493" r="15709" b="20313"/>
          <a:stretch/>
        </p:blipFill>
        <p:spPr bwMode="auto">
          <a:xfrm>
            <a:off x="3733800" y="1219200"/>
            <a:ext cx="5257800" cy="472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905000" y="1219200"/>
            <a:ext cx="12234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Quan sát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5330" y="1828800"/>
            <a:ext cx="32398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Arial" pitchFamily="34" charset="0"/>
                <a:cs typeface="Arial" pitchFamily="34" charset="0"/>
              </a:rPr>
              <a:t>Xem trước khi in rất quan trọng, giúp ta kiểm tra lại trang tính xem đã hợp lí chưa. Nếu chưa ta điều chỉnh lại trước khi in</a:t>
            </a:r>
            <a:endParaRPr lang="en-US" sz="22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5105400" y="0"/>
            <a:ext cx="2438400" cy="1219200"/>
          </a:xfrm>
          <a:prstGeom prst="wedgeEllipseCallout">
            <a:avLst>
              <a:gd name="adj1" fmla="val -89888"/>
              <a:gd name="adj2" fmla="val 8572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Arial" pitchFamily="34" charset="0"/>
                <a:cs typeface="Arial" pitchFamily="34" charset="0"/>
              </a:rPr>
              <a:t>B1. Nháy chuột vào bảng chọn File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381000" y="3941085"/>
            <a:ext cx="2286000" cy="1066800"/>
          </a:xfrm>
          <a:prstGeom prst="wedgeEllipseCallout">
            <a:avLst>
              <a:gd name="adj1" fmla="val 110709"/>
              <a:gd name="adj2" fmla="val -57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Arial" pitchFamily="34" charset="0"/>
                <a:cs typeface="Arial" pitchFamily="34" charset="0"/>
              </a:rPr>
              <a:t>B2. Nháy chuột chọn Print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3468805" y="6057900"/>
            <a:ext cx="1932127" cy="685800"/>
          </a:xfrm>
          <a:prstGeom prst="wedgeEllipseCallout">
            <a:avLst>
              <a:gd name="adj1" fmla="val 114241"/>
              <a:gd name="adj2" fmla="val -10333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Arial" pitchFamily="34" charset="0"/>
                <a:cs typeface="Arial" pitchFamily="34" charset="0"/>
              </a:rPr>
              <a:t>Xem trang trước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Callout 11"/>
          <p:cNvSpPr/>
          <p:nvPr/>
        </p:nvSpPr>
        <p:spPr>
          <a:xfrm>
            <a:off x="7245824" y="5943600"/>
            <a:ext cx="1752600" cy="914400"/>
          </a:xfrm>
          <a:prstGeom prst="wedgeEllipseCallout">
            <a:avLst>
              <a:gd name="adj1" fmla="val -52821"/>
              <a:gd name="adj2" fmla="val -7397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Arial" pitchFamily="34" charset="0"/>
                <a:cs typeface="Arial" pitchFamily="34" charset="0"/>
              </a:rPr>
              <a:t>Xem trang kế tiếp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307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14400" y="304800"/>
            <a:ext cx="3908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Điều chỉnh ngắt trang</a:t>
            </a:r>
            <a:endParaRPr lang="vi-VN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990600"/>
            <a:ext cx="7239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B1. Nháy chuột vào View</a:t>
            </a: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B2. Chọn Braek  preview đường kẻ nét đứt là đường ngắt trang</a:t>
            </a:r>
          </a:p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B3. đưa chuột vào đường nét đứt khi có dấu        kéo thả để chỉnh ngắt trang</a:t>
            </a:r>
            <a:endParaRPr lang="vi-VN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2298144"/>
            <a:ext cx="6305550" cy="43312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0770" y="4287053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Đường ngắt tranag</a:t>
            </a:r>
            <a:endParaRPr lang="vi-VN" b="1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562600" y="1828800"/>
            <a:ext cx="2286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66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49" y="304799"/>
            <a:ext cx="3974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Thay đổi lề cho trang 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7" t="8417" r="12239" b="8312"/>
          <a:stretch/>
        </p:blipFill>
        <p:spPr bwMode="auto">
          <a:xfrm>
            <a:off x="3733800" y="766464"/>
            <a:ext cx="5140622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3733800" y="28956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113665" y="6172200"/>
            <a:ext cx="1" cy="38546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188622" y="2743200"/>
            <a:ext cx="6858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8458200" y="766464"/>
            <a:ext cx="0" cy="308212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837401" y="2695545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Lề trái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5710" y="2257834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Lề phải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17572" y="777295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Lề trên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45227" y="6157554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Lề dưới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42491" y="428818"/>
            <a:ext cx="228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Top</a:t>
            </a:r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2971800" y="2457889"/>
            <a:ext cx="854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Left</a:t>
            </a:r>
            <a:endParaRPr lang="vi-VN"/>
          </a:p>
        </p:txBody>
      </p:sp>
      <p:sp>
        <p:nvSpPr>
          <p:cNvPr id="16" name="TextBox 15"/>
          <p:cNvSpPr txBox="1"/>
          <p:nvPr/>
        </p:nvSpPr>
        <p:spPr>
          <a:xfrm>
            <a:off x="2876116" y="5818195"/>
            <a:ext cx="1102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Bottom</a:t>
            </a:r>
            <a:endParaRPr lang="vi-VN"/>
          </a:p>
        </p:txBody>
      </p:sp>
      <p:sp>
        <p:nvSpPr>
          <p:cNvPr id="17" name="TextBox 16"/>
          <p:cNvSpPr txBox="1"/>
          <p:nvPr/>
        </p:nvSpPr>
        <p:spPr>
          <a:xfrm>
            <a:off x="7978023" y="1878579"/>
            <a:ext cx="784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Right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458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8" t="20313" r="56250" b="22125"/>
          <a:stretch/>
        </p:blipFill>
        <p:spPr bwMode="auto">
          <a:xfrm>
            <a:off x="4600136" y="2129103"/>
            <a:ext cx="4100512" cy="43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620000" y="3955494"/>
            <a:ext cx="990600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495800" y="3962400"/>
            <a:ext cx="1078212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44678" y="197143"/>
            <a:ext cx="30716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* Đặt lề cho trang in</a:t>
            </a:r>
            <a:endParaRPr lang="en-US" sz="2400" b="1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619060" y="1828800"/>
            <a:ext cx="0" cy="960946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6549164" y="4862513"/>
            <a:ext cx="0" cy="167639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703737" y="3761210"/>
            <a:ext cx="8963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Lề trái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42503" y="3922124"/>
            <a:ext cx="10262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Lề phải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41710" y="1432154"/>
            <a:ext cx="9813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Lề trên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42324" y="6457530"/>
            <a:ext cx="1080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Lề dưới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7476" y="756466"/>
            <a:ext cx="87379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B1. Mở bảng trong Page Layout trong nhóm Page Setup-&gt; </a:t>
            </a:r>
            <a:r>
              <a:rPr lang="en-US" sz="2000" smtClean="0">
                <a:latin typeface="Arial" pitchFamily="34" charset="0"/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Margins. 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B2. Khi đó hộp thoại Page Setup xuất hiện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B3 . Ta tiến hành đặt lề cho trang in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B4. Nhấn Ok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80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4126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latin typeface="Arial" pitchFamily="34" charset="0"/>
                <a:cs typeface="Arial" pitchFamily="34" charset="0"/>
              </a:rPr>
              <a:t>4</a:t>
            </a:r>
            <a:r>
              <a:rPr lang="en-US" sz="2400" b="1" smtClean="0">
                <a:latin typeface="Arial" pitchFamily="34" charset="0"/>
                <a:cs typeface="Arial" pitchFamily="34" charset="0"/>
              </a:rPr>
              <a:t>. Giấy in và hướng giấy in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919003"/>
            <a:ext cx="62281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- Theo mặc định bảng tính được chọn khổ giấy Letter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1364265"/>
            <a:ext cx="74593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- Để chọn khổ giấy A4 hướng giấy đứng em thực hiện các bước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3258" y="2469241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B1. Mở bảng chọn Page Layout-&gt;Page setup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B2.  </a:t>
            </a:r>
            <a:r>
              <a:rPr lang="en-US" sz="2000">
                <a:latin typeface="Arial" pitchFamily="34" charset="0"/>
                <a:cs typeface="Arial" pitchFamily="34" charset="0"/>
              </a:rPr>
              <a:t>C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họn lệnh Orientation chọn Portait(trang đứng), Lanscape(trang ngang)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t="4273" r="35416" b="74929"/>
          <a:stretch/>
        </p:blipFill>
        <p:spPr bwMode="auto">
          <a:xfrm>
            <a:off x="1219200" y="3810000"/>
            <a:ext cx="7032916" cy="228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114300" y="3886200"/>
            <a:ext cx="1752600" cy="1371600"/>
          </a:xfrm>
          <a:prstGeom prst="cloudCallout">
            <a:avLst>
              <a:gd name="adj1" fmla="val 89745"/>
              <a:gd name="adj2" fmla="val 475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Arial" pitchFamily="34" charset="0"/>
                <a:cs typeface="Arial" pitchFamily="34" charset="0"/>
              </a:rPr>
              <a:t>Chọn hướng trang tin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7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62000" y="1872194"/>
            <a:ext cx="20040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Hướng giấy in</a:t>
            </a:r>
            <a:endParaRPr lang="vi-VN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351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1" y="1828800"/>
            <a:ext cx="4585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B1.  Mở bảng chọn Page Layout  trong nhóm Page Setup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B2.Chọn Size và chọn khổ giấy A4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4583" t="1709" r="69231" b="25072"/>
          <a:stretch/>
        </p:blipFill>
        <p:spPr bwMode="auto">
          <a:xfrm>
            <a:off x="4813679" y="274260"/>
            <a:ext cx="3524534" cy="620274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Cloud Callout 3"/>
          <p:cNvSpPr/>
          <p:nvPr/>
        </p:nvSpPr>
        <p:spPr>
          <a:xfrm>
            <a:off x="2209800" y="3767792"/>
            <a:ext cx="1447800" cy="1043970"/>
          </a:xfrm>
          <a:prstGeom prst="cloudCallout">
            <a:avLst>
              <a:gd name="adj1" fmla="val 167698"/>
              <a:gd name="adj2" fmla="val 4027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smtClean="0">
                <a:latin typeface="Arial" pitchFamily="34" charset="0"/>
                <a:cs typeface="Arial" pitchFamily="34" charset="0"/>
              </a:rPr>
              <a:t>Chọn khổ giấy in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274260"/>
            <a:ext cx="16914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 Giấy in</a:t>
            </a:r>
            <a:endParaRPr lang="vi-V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447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381000"/>
            <a:ext cx="23006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latin typeface="Arial" pitchFamily="34" charset="0"/>
                <a:cs typeface="Arial" pitchFamily="34" charset="0"/>
              </a:rPr>
              <a:t>5. In trang tính</a:t>
            </a:r>
            <a:endParaRPr lang="en-US" sz="24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15054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B1. Trước trang tính em hãy xem lại tranh tính một lần nữa bằng nút lệnh Print Preview</a:t>
            </a:r>
          </a:p>
          <a:p>
            <a:r>
              <a:rPr lang="en-US" sz="2000" smtClean="0">
                <a:latin typeface="Arial" pitchFamily="34" charset="0"/>
                <a:cs typeface="Arial" pitchFamily="34" charset="0"/>
              </a:rPr>
              <a:t>B2. Nháy chuột vào biểu tượng hình cái máy in( Print) ở trên thanh điều khiển nhanh</a:t>
            </a:r>
            <a:endParaRPr lang="en-US" sz="200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6438900" y="2178269"/>
            <a:ext cx="2362200" cy="800100"/>
          </a:xfrm>
          <a:prstGeom prst="cloudCallout">
            <a:avLst>
              <a:gd name="adj1" fmla="val -47966"/>
              <a:gd name="adj2" fmla="val 14983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smtClean="0">
                <a:latin typeface="Arial" pitchFamily="34" charset="0"/>
                <a:cs typeface="Arial" pitchFamily="34" charset="0"/>
              </a:rPr>
              <a:t>In trang tính</a:t>
            </a:r>
            <a:endParaRPr lang="en-US" sz="240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32251A-D301-4B06-A43D-1ECE1AF2E87A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274" y="3488832"/>
            <a:ext cx="7761126" cy="134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03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416</Words>
  <Application>Microsoft Office PowerPoint</Application>
  <PresentationFormat>On-screen Show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47</cp:revision>
  <dcterms:created xsi:type="dcterms:W3CDTF">2017-03-01T13:05:46Z</dcterms:created>
  <dcterms:modified xsi:type="dcterms:W3CDTF">2020-01-30T11:58:27Z</dcterms:modified>
</cp:coreProperties>
</file>